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32918400" cy="21945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93699" autoAdjust="0"/>
  </p:normalViewPr>
  <p:slideViewPr>
    <p:cSldViewPr snapToGrid="0">
      <p:cViewPr varScale="1">
        <p:scale>
          <a:sx n="18" d="100"/>
          <a:sy n="18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esch, Katie@Parks" userId="S::katie.buesch@parks.ca.gov::a85ece93-197a-4913-b535-9ef8b38a5b06" providerId="AD" clId="Web-{87BE81F1-9848-3235-40AB-B2D0D10D8C89}"/>
    <pc:docChg chg="mod addSld delSld modSld modMainMaster setSldSz">
      <pc:chgData name="Buesch, Katie@Parks" userId="S::katie.buesch@parks.ca.gov::a85ece93-197a-4913-b535-9ef8b38a5b06" providerId="AD" clId="Web-{87BE81F1-9848-3235-40AB-B2D0D10D8C89}" dt="2024-08-27T22:31:58.444" v="568"/>
      <pc:docMkLst>
        <pc:docMk/>
      </pc:docMkLst>
      <pc:sldChg chg="modSp del">
        <pc:chgData name="Buesch, Katie@Parks" userId="S::katie.buesch@parks.ca.gov::a85ece93-197a-4913-b535-9ef8b38a5b06" providerId="AD" clId="Web-{87BE81F1-9848-3235-40AB-B2D0D10D8C89}" dt="2024-08-27T22:16:28.639" v="3"/>
        <pc:sldMkLst>
          <pc:docMk/>
          <pc:sldMk cId="109857222" sldId="256"/>
        </pc:sldMkLst>
        <pc:spChg chg="mod">
          <ac:chgData name="Buesch, Katie@Parks" userId="S::katie.buesch@parks.ca.gov::a85ece93-197a-4913-b535-9ef8b38a5b06" providerId="AD" clId="Web-{87BE81F1-9848-3235-40AB-B2D0D10D8C89}" dt="2024-08-27T22:16:20.139" v="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Buesch, Katie@Parks" userId="S::katie.buesch@parks.ca.gov::a85ece93-197a-4913-b535-9ef8b38a5b06" providerId="AD" clId="Web-{87BE81F1-9848-3235-40AB-B2D0D10D8C89}" dt="2024-08-27T22:16:20.139" v="1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Buesch, Katie@Parks" userId="S::katie.buesch@parks.ca.gov::a85ece93-197a-4913-b535-9ef8b38a5b06" providerId="AD" clId="Web-{87BE81F1-9848-3235-40AB-B2D0D10D8C89}" dt="2024-08-27T22:31:58.444" v="568"/>
        <pc:sldMkLst>
          <pc:docMk/>
          <pc:sldMk cId="2676019627" sldId="257"/>
        </pc:sldMkLst>
        <pc:spChg chg="del mod">
          <ac:chgData name="Buesch, Katie@Parks" userId="S::katie.buesch@parks.ca.gov::a85ece93-197a-4913-b535-9ef8b38a5b06" providerId="AD" clId="Web-{87BE81F1-9848-3235-40AB-B2D0D10D8C89}" dt="2024-08-27T22:16:23.858" v="2"/>
          <ac:spMkLst>
            <pc:docMk/>
            <pc:sldMk cId="2676019627" sldId="257"/>
            <ac:spMk id="2" creationId="{434EC231-1F2E-454A-CB62-7AAD7A325019}"/>
          </ac:spMkLst>
        </pc:spChg>
        <pc:spChg chg="del mod">
          <ac:chgData name="Buesch, Katie@Parks" userId="S::katie.buesch@parks.ca.gov::a85ece93-197a-4913-b535-9ef8b38a5b06" providerId="AD" clId="Web-{87BE81F1-9848-3235-40AB-B2D0D10D8C89}" dt="2024-08-27T22:16:37.014" v="4"/>
          <ac:spMkLst>
            <pc:docMk/>
            <pc:sldMk cId="2676019627" sldId="257"/>
            <ac:spMk id="3" creationId="{38AA224D-82D8-71A9-BC3B-D20EC5882D96}"/>
          </ac:spMkLst>
        </pc:spChg>
        <pc:spChg chg="add mod">
          <ac:chgData name="Buesch, Katie@Parks" userId="S::katie.buesch@parks.ca.gov::a85ece93-197a-4913-b535-9ef8b38a5b06" providerId="AD" clId="Web-{87BE81F1-9848-3235-40AB-B2D0D10D8C89}" dt="2024-08-27T22:31:32.553" v="558" actId="1076"/>
          <ac:spMkLst>
            <pc:docMk/>
            <pc:sldMk cId="2676019627" sldId="257"/>
            <ac:spMk id="5" creationId="{F47A47ED-B1BC-BCF9-0336-695BD3C09E62}"/>
          </ac:spMkLst>
        </pc:spChg>
        <pc:graphicFrameChg chg="add mod modGraphic">
          <ac:chgData name="Buesch, Katie@Parks" userId="S::katie.buesch@parks.ca.gov::a85ece93-197a-4913-b535-9ef8b38a5b06" providerId="AD" clId="Web-{87BE81F1-9848-3235-40AB-B2D0D10D8C89}" dt="2024-08-27T22:31:58.444" v="568"/>
          <ac:graphicFrameMkLst>
            <pc:docMk/>
            <pc:sldMk cId="2676019627" sldId="257"/>
            <ac:graphicFrameMk id="6" creationId="{F0F5A124-1E95-A720-A796-EAA93298D1C3}"/>
          </ac:graphicFrameMkLst>
        </pc:graphicFrameChg>
        <pc:picChg chg="add del mod">
          <ac:chgData name="Buesch, Katie@Parks" userId="S::katie.buesch@parks.ca.gov::a85ece93-197a-4913-b535-9ef8b38a5b06" providerId="AD" clId="Web-{87BE81F1-9848-3235-40AB-B2D0D10D8C89}" dt="2024-08-27T22:31:21.584" v="555"/>
          <ac:picMkLst>
            <pc:docMk/>
            <pc:sldMk cId="2676019627" sldId="257"/>
            <ac:picMk id="4" creationId="{34B2D5B8-C7D8-31FB-5ED0-953DA1D75DC3}"/>
          </ac:picMkLst>
        </pc:picChg>
        <pc:picChg chg="add mod">
          <ac:chgData name="Buesch, Katie@Parks" userId="S::katie.buesch@parks.ca.gov::a85ece93-197a-4913-b535-9ef8b38a5b06" providerId="AD" clId="Web-{87BE81F1-9848-3235-40AB-B2D0D10D8C89}" dt="2024-08-27T22:31:09.162" v="551" actId="14100"/>
          <ac:picMkLst>
            <pc:docMk/>
            <pc:sldMk cId="2676019627" sldId="257"/>
            <ac:picMk id="7" creationId="{B8F24E3C-D16B-3047-5423-AC47D249698D}"/>
          </ac:picMkLst>
        </pc:picChg>
        <pc:picChg chg="add mod">
          <ac:chgData name="Buesch, Katie@Parks" userId="S::katie.buesch@parks.ca.gov::a85ece93-197a-4913-b535-9ef8b38a5b06" providerId="AD" clId="Web-{87BE81F1-9848-3235-40AB-B2D0D10D8C89}" dt="2024-08-27T22:31:36.272" v="559" actId="1076"/>
          <ac:picMkLst>
            <pc:docMk/>
            <pc:sldMk cId="2676019627" sldId="257"/>
            <ac:picMk id="8" creationId="{830AFBBE-4947-4AF5-C9A3-F602720FAE46}"/>
          </ac:picMkLst>
        </pc:picChg>
      </pc:sldChg>
      <pc:sldMasterChg chg="modSp modSldLayout">
        <pc:chgData name="Buesch, Katie@Parks" userId="S::katie.buesch@parks.ca.gov::a85ece93-197a-4913-b535-9ef8b38a5b06" providerId="AD" clId="Web-{87BE81F1-9848-3235-40AB-B2D0D10D8C89}" dt="2024-08-27T22:28:54.802" v="492"/>
        <pc:sldMasterMkLst>
          <pc:docMk/>
          <pc:sldMasterMk cId="2460954070" sldId="2147483660"/>
        </pc:sldMasterMkLst>
        <pc:spChg chg="mod">
          <ac:chgData name="Buesch, Katie@Parks" userId="S::katie.buesch@parks.ca.gov::a85ece93-197a-4913-b535-9ef8b38a5b06" providerId="AD" clId="Web-{87BE81F1-9848-3235-40AB-B2D0D10D8C89}" dt="2024-08-27T22:28:54.802" v="492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uesch, Katie@Parks" userId="S::katie.buesch@parks.ca.gov::a85ece93-197a-4913-b535-9ef8b38a5b06" providerId="AD" clId="Web-{87BE81F1-9848-3235-40AB-B2D0D10D8C89}" dt="2024-08-27T22:28:54.802" v="492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uesch, Katie@Parks" userId="S::katie.buesch@parks.ca.gov::a85ece93-197a-4913-b535-9ef8b38a5b06" providerId="AD" clId="Web-{87BE81F1-9848-3235-40AB-B2D0D10D8C89}" dt="2024-08-27T22:28:54.802" v="492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uesch, Katie@Parks" userId="S::katie.buesch@parks.ca.gov::a85ece93-197a-4913-b535-9ef8b38a5b06" providerId="AD" clId="Web-{87BE81F1-9848-3235-40AB-B2D0D10D8C89}" dt="2024-08-27T22:28:54.802" v="492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uesch, Katie@Parks" userId="S::katie.buesch@parks.ca.gov::a85ece93-197a-4913-b535-9ef8b38a5b06" providerId="AD" clId="Web-{87BE81F1-9848-3235-40AB-B2D0D10D8C89}" dt="2024-08-27T22:28:54.802" v="492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modSp">
          <pc:chgData name="Buesch, Katie@Parks" userId="S::katie.buesch@parks.ca.gov::a85ece93-197a-4913-b535-9ef8b38a5b06" providerId="AD" clId="Web-{87BE81F1-9848-3235-40AB-B2D0D10D8C89}" dt="2024-08-27T22:28:54.802" v="492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Buesch, Katie@Parks" userId="S::katie.buesch@parks.ca.gov::a85ece93-197a-4913-b535-9ef8b38a5b06" providerId="AD" clId="Web-{87BE81F1-9848-3235-40AB-B2D0D10D8C89}" dt="2024-08-27T22:28:54.802" v="492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Nelson, Corinne@Parks" userId="f67bbc6d-9f11-49a5-ad65-4cc1534e246b" providerId="ADAL" clId="{EBD0FABC-6B75-44BC-9963-A8AE8D1D78A9}"/>
    <pc:docChg chg="undo custSel modSld">
      <pc:chgData name="Nelson, Corinne@Parks" userId="f67bbc6d-9f11-49a5-ad65-4cc1534e246b" providerId="ADAL" clId="{EBD0FABC-6B75-44BC-9963-A8AE8D1D78A9}" dt="2024-10-10T18:21:52.235" v="640" actId="1036"/>
      <pc:docMkLst>
        <pc:docMk/>
      </pc:docMkLst>
      <pc:sldChg chg="addSp modSp mod">
        <pc:chgData name="Nelson, Corinne@Parks" userId="f67bbc6d-9f11-49a5-ad65-4cc1534e246b" providerId="ADAL" clId="{EBD0FABC-6B75-44BC-9963-A8AE8D1D78A9}" dt="2024-10-10T18:21:52.235" v="640" actId="1036"/>
        <pc:sldMkLst>
          <pc:docMk/>
          <pc:sldMk cId="2676019627" sldId="257"/>
        </pc:sldMkLst>
        <pc:spChg chg="add mod ord">
          <ac:chgData name="Nelson, Corinne@Parks" userId="f67bbc6d-9f11-49a5-ad65-4cc1534e246b" providerId="ADAL" clId="{EBD0FABC-6B75-44BC-9963-A8AE8D1D78A9}" dt="2024-10-10T16:57:30.262" v="319" actId="13244"/>
          <ac:spMkLst>
            <pc:docMk/>
            <pc:sldMk cId="2676019627" sldId="257"/>
            <ac:spMk id="2" creationId="{ADD72F91-4E00-07FE-97F0-C6B4885FB31C}"/>
          </ac:spMkLst>
        </pc:spChg>
        <pc:spChg chg="mod">
          <ac:chgData name="Nelson, Corinne@Parks" userId="f67bbc6d-9f11-49a5-ad65-4cc1534e246b" providerId="ADAL" clId="{EBD0FABC-6B75-44BC-9963-A8AE8D1D78A9}" dt="2024-10-10T16:10:10.422" v="2" actId="20577"/>
          <ac:spMkLst>
            <pc:docMk/>
            <pc:sldMk cId="2676019627" sldId="257"/>
            <ac:spMk id="5" creationId="{F47A47ED-B1BC-BCF9-0336-695BD3C09E62}"/>
          </ac:spMkLst>
        </pc:spChg>
        <pc:graphicFrameChg chg="mod ord">
          <ac:chgData name="Nelson, Corinne@Parks" userId="f67bbc6d-9f11-49a5-ad65-4cc1534e246b" providerId="ADAL" clId="{EBD0FABC-6B75-44BC-9963-A8AE8D1D78A9}" dt="2024-10-10T16:57:40.940" v="321" actId="13244"/>
          <ac:graphicFrameMkLst>
            <pc:docMk/>
            <pc:sldMk cId="2676019627" sldId="257"/>
            <ac:graphicFrameMk id="6" creationId="{F0F5A124-1E95-A720-A796-EAA93298D1C3}"/>
          </ac:graphicFrameMkLst>
        </pc:graphicFrameChg>
        <pc:picChg chg="mod">
          <ac:chgData name="Nelson, Corinne@Parks" userId="f67bbc6d-9f11-49a5-ad65-4cc1534e246b" providerId="ADAL" clId="{EBD0FABC-6B75-44BC-9963-A8AE8D1D78A9}" dt="2024-10-10T18:21:52.235" v="640" actId="1036"/>
          <ac:picMkLst>
            <pc:docMk/>
            <pc:sldMk cId="2676019627" sldId="257"/>
            <ac:picMk id="7" creationId="{B8F24E3C-D16B-3047-5423-AC47D249698D}"/>
          </ac:picMkLst>
        </pc:picChg>
      </pc:sldChg>
    </pc:docChg>
  </pc:docChgLst>
  <pc:docChgLst>
    <pc:chgData name="Buesch, Katie@Parks" userId="S::katie.buesch@parks.ca.gov::a85ece93-197a-4913-b535-9ef8b38a5b06" providerId="AD" clId="Web-{2C242E26-2FFC-63AE-CD4A-B311A5EBCE1F}"/>
    <pc:docChg chg="modSld">
      <pc:chgData name="Buesch, Katie@Parks" userId="S::katie.buesch@parks.ca.gov::a85ece93-197a-4913-b535-9ef8b38a5b06" providerId="AD" clId="Web-{2C242E26-2FFC-63AE-CD4A-B311A5EBCE1F}" dt="2024-10-07T18:58:04.707" v="14"/>
      <pc:docMkLst>
        <pc:docMk/>
      </pc:docMkLst>
      <pc:sldChg chg="modSp">
        <pc:chgData name="Buesch, Katie@Parks" userId="S::katie.buesch@parks.ca.gov::a85ece93-197a-4913-b535-9ef8b38a5b06" providerId="AD" clId="Web-{2C242E26-2FFC-63AE-CD4A-B311A5EBCE1F}" dt="2024-10-07T18:58:04.707" v="14"/>
        <pc:sldMkLst>
          <pc:docMk/>
          <pc:sldMk cId="2676019627" sldId="257"/>
        </pc:sldMkLst>
        <pc:picChg chg="mod">
          <ac:chgData name="Buesch, Katie@Parks" userId="S::katie.buesch@parks.ca.gov::a85ece93-197a-4913-b535-9ef8b38a5b06" providerId="AD" clId="Web-{2C242E26-2FFC-63AE-CD4A-B311A5EBCE1F}" dt="2024-10-07T18:57:54.879" v="13"/>
          <ac:picMkLst>
            <pc:docMk/>
            <pc:sldMk cId="2676019627" sldId="257"/>
            <ac:picMk id="7" creationId="{B8F24E3C-D16B-3047-5423-AC47D249698D}"/>
          </ac:picMkLst>
        </pc:picChg>
        <pc:picChg chg="mod">
          <ac:chgData name="Buesch, Katie@Parks" userId="S::katie.buesch@parks.ca.gov::a85ece93-197a-4913-b535-9ef8b38a5b06" providerId="AD" clId="Web-{2C242E26-2FFC-63AE-CD4A-B311A5EBCE1F}" dt="2024-10-07T18:58:04.707" v="14"/>
          <ac:picMkLst>
            <pc:docMk/>
            <pc:sldMk cId="2676019627" sldId="257"/>
            <ac:picMk id="8" creationId="{830AFBBE-4947-4AF5-C9A3-F602720FAE46}"/>
          </ac:picMkLst>
        </pc:picChg>
      </pc:sldChg>
    </pc:docChg>
  </pc:docChgLst>
  <pc:docChgLst>
    <pc:chgData name="Freehling, Katie@Parks" userId="9e9ea3b3-0efc-42e4-8cbe-305eba9ac9e5" providerId="ADAL" clId="{43EE3452-D653-450D-8DCB-F44D18E6D646}"/>
    <pc:docChg chg="undo custSel modSld">
      <pc:chgData name="Freehling, Katie@Parks" userId="9e9ea3b3-0efc-42e4-8cbe-305eba9ac9e5" providerId="ADAL" clId="{43EE3452-D653-450D-8DCB-F44D18E6D646}" dt="2024-08-28T20:18:31.123" v="3" actId="2161"/>
      <pc:docMkLst>
        <pc:docMk/>
      </pc:docMkLst>
      <pc:sldChg chg="modSp mod">
        <pc:chgData name="Freehling, Katie@Parks" userId="9e9ea3b3-0efc-42e4-8cbe-305eba9ac9e5" providerId="ADAL" clId="{43EE3452-D653-450D-8DCB-F44D18E6D646}" dt="2024-08-28T20:18:31.123" v="3" actId="2161"/>
        <pc:sldMkLst>
          <pc:docMk/>
          <pc:sldMk cId="2676019627" sldId="257"/>
        </pc:sldMkLst>
        <pc:graphicFrameChg chg="modGraphic">
          <ac:chgData name="Freehling, Katie@Parks" userId="9e9ea3b3-0efc-42e4-8cbe-305eba9ac9e5" providerId="ADAL" clId="{43EE3452-D653-450D-8DCB-F44D18E6D646}" dt="2024-08-28T20:18:31.123" v="3" actId="2161"/>
          <ac:graphicFrameMkLst>
            <pc:docMk/>
            <pc:sldMk cId="2676019627" sldId="257"/>
            <ac:graphicFrameMk id="6" creationId="{F0F5A124-1E95-A720-A796-EAA93298D1C3}"/>
          </ac:graphicFrameMkLst>
        </pc:graphicFrameChg>
      </pc:sldChg>
    </pc:docChg>
  </pc:docChgLst>
  <pc:docChgLst>
    <pc:chgData name="Buesch, Katie@Parks" userId="S::katie.buesch@parks.ca.gov::a85ece93-197a-4913-b535-9ef8b38a5b06" providerId="AD" clId="Web-{34AFF967-869E-F75C-FA94-AADC8A13A7B3}"/>
    <pc:docChg chg="addSld delSld modSld">
      <pc:chgData name="Buesch, Katie@Parks" userId="S::katie.buesch@parks.ca.gov::a85ece93-197a-4913-b535-9ef8b38a5b06" providerId="AD" clId="Web-{34AFF967-869E-F75C-FA94-AADC8A13A7B3}" dt="2024-08-28T19:46:44.146" v="73"/>
      <pc:docMkLst>
        <pc:docMk/>
      </pc:docMkLst>
      <pc:sldChg chg="addSp delSp modSp">
        <pc:chgData name="Buesch, Katie@Parks" userId="S::katie.buesch@parks.ca.gov::a85ece93-197a-4913-b535-9ef8b38a5b06" providerId="AD" clId="Web-{34AFF967-869E-F75C-FA94-AADC8A13A7B3}" dt="2024-08-28T19:46:44.146" v="73"/>
        <pc:sldMkLst>
          <pc:docMk/>
          <pc:sldMk cId="2676019627" sldId="257"/>
        </pc:sldMkLst>
        <pc:spChg chg="add del">
          <ac:chgData name="Buesch, Katie@Parks" userId="S::katie.buesch@parks.ca.gov::a85ece93-197a-4913-b535-9ef8b38a5b06" providerId="AD" clId="Web-{34AFF967-869E-F75C-FA94-AADC8A13A7B3}" dt="2024-08-28T19:42:17.941" v="3"/>
          <ac:spMkLst>
            <pc:docMk/>
            <pc:sldMk cId="2676019627" sldId="257"/>
            <ac:spMk id="2" creationId="{8608C39F-8833-B251-19F5-0E9714CD00D8}"/>
          </ac:spMkLst>
        </pc:spChg>
        <pc:spChg chg="add mod">
          <ac:chgData name="Buesch, Katie@Parks" userId="S::katie.buesch@parks.ca.gov::a85ece93-197a-4913-b535-9ef8b38a5b06" providerId="AD" clId="Web-{34AFF967-869E-F75C-FA94-AADC8A13A7B3}" dt="2024-08-28T19:43:50.129" v="55" actId="20577"/>
          <ac:spMkLst>
            <pc:docMk/>
            <pc:sldMk cId="2676019627" sldId="257"/>
            <ac:spMk id="3" creationId="{B86FCD18-2D69-5571-BD2B-55784A584812}"/>
          </ac:spMkLst>
        </pc:spChg>
        <pc:spChg chg="mod">
          <ac:chgData name="Buesch, Katie@Parks" userId="S::katie.buesch@parks.ca.gov::a85ece93-197a-4913-b535-9ef8b38a5b06" providerId="AD" clId="Web-{34AFF967-869E-F75C-FA94-AADC8A13A7B3}" dt="2024-08-28T19:46:24.724" v="63" actId="20577"/>
          <ac:spMkLst>
            <pc:docMk/>
            <pc:sldMk cId="2676019627" sldId="257"/>
            <ac:spMk id="5" creationId="{F47A47ED-B1BC-BCF9-0336-695BD3C09E62}"/>
          </ac:spMkLst>
        </pc:spChg>
        <pc:graphicFrameChg chg="mod modGraphic">
          <ac:chgData name="Buesch, Katie@Parks" userId="S::katie.buesch@parks.ca.gov::a85ece93-197a-4913-b535-9ef8b38a5b06" providerId="AD" clId="Web-{34AFF967-869E-F75C-FA94-AADC8A13A7B3}" dt="2024-08-28T19:46:44.146" v="73"/>
          <ac:graphicFrameMkLst>
            <pc:docMk/>
            <pc:sldMk cId="2676019627" sldId="257"/>
            <ac:graphicFrameMk id="6" creationId="{F0F5A124-1E95-A720-A796-EAA93298D1C3}"/>
          </ac:graphicFrameMkLst>
        </pc:graphicFrameChg>
        <pc:picChg chg="mod">
          <ac:chgData name="Buesch, Katie@Parks" userId="S::katie.buesch@parks.ca.gov::a85ece93-197a-4913-b535-9ef8b38a5b06" providerId="AD" clId="Web-{34AFF967-869E-F75C-FA94-AADC8A13A7B3}" dt="2024-08-28T19:45:17.458" v="60" actId="1076"/>
          <ac:picMkLst>
            <pc:docMk/>
            <pc:sldMk cId="2676019627" sldId="257"/>
            <ac:picMk id="7" creationId="{B8F24E3C-D16B-3047-5423-AC47D249698D}"/>
          </ac:picMkLst>
        </pc:picChg>
        <pc:picChg chg="mod">
          <ac:chgData name="Buesch, Katie@Parks" userId="S::katie.buesch@parks.ca.gov::a85ece93-197a-4913-b535-9ef8b38a5b06" providerId="AD" clId="Web-{34AFF967-869E-F75C-FA94-AADC8A13A7B3}" dt="2024-08-28T19:45:22.286" v="62" actId="1076"/>
          <ac:picMkLst>
            <pc:docMk/>
            <pc:sldMk cId="2676019627" sldId="257"/>
            <ac:picMk id="8" creationId="{830AFBBE-4947-4AF5-C9A3-F602720FAE46}"/>
          </ac:picMkLst>
        </pc:picChg>
      </pc:sldChg>
      <pc:sldChg chg="new del">
        <pc:chgData name="Buesch, Katie@Parks" userId="S::katie.buesch@parks.ca.gov::a85ece93-197a-4913-b535-9ef8b38a5b06" providerId="AD" clId="Web-{34AFF967-869E-F75C-FA94-AADC8A13A7B3}" dt="2024-08-28T19:42:24.847" v="5"/>
        <pc:sldMkLst>
          <pc:docMk/>
          <pc:sldMk cId="2867980165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591561"/>
            <a:ext cx="246888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1"/>
            <a:ext cx="24688800" cy="529843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1168400"/>
            <a:ext cx="7098030" cy="185978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168400"/>
            <a:ext cx="20882610" cy="185978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5471163"/>
            <a:ext cx="28392120" cy="912875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4686283"/>
            <a:ext cx="28392120" cy="4800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7" y="1168402"/>
            <a:ext cx="28392120" cy="4241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5379721"/>
            <a:ext cx="13926026" cy="26365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8016240"/>
            <a:ext cx="13926026" cy="1179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5379721"/>
            <a:ext cx="13994607" cy="26365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8016240"/>
            <a:ext cx="13994607" cy="1179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463040"/>
            <a:ext cx="10617041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7" y="3159761"/>
            <a:ext cx="1666494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6583680"/>
            <a:ext cx="10617041" cy="121970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463040"/>
            <a:ext cx="10617041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7" y="3159761"/>
            <a:ext cx="16664940" cy="155956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6583680"/>
            <a:ext cx="10617041" cy="121970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2"/>
            <a:ext cx="28392120" cy="424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1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1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1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7A47ED-B1BC-BCF9-0336-695BD3C09E62}"/>
              </a:ext>
            </a:extLst>
          </p:cNvPr>
          <p:cNvSpPr txBox="1"/>
          <p:nvPr/>
        </p:nvSpPr>
        <p:spPr>
          <a:xfrm>
            <a:off x="5255085" y="1050062"/>
            <a:ext cx="22542001" cy="99411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8000" dirty="0">
                <a:highlight>
                  <a:srgbClr val="FFFF00"/>
                </a:highlight>
              </a:rPr>
              <a:t>[AGENCY NAME]</a:t>
            </a:r>
          </a:p>
          <a:p>
            <a:pPr algn="ctr"/>
            <a:r>
              <a:rPr lang="en-US" sz="8000" b="1" dirty="0"/>
              <a:t>Public Outdoor Recreation Site Development</a:t>
            </a:r>
          </a:p>
          <a:p>
            <a:pPr algn="ctr"/>
            <a:r>
              <a:rPr lang="en-US" sz="8000" dirty="0"/>
              <a:t>Aided by the Federal</a:t>
            </a:r>
          </a:p>
          <a:p>
            <a:pPr algn="ctr"/>
            <a:r>
              <a:rPr lang="en-US" sz="8000" b="1" dirty="0"/>
              <a:t>LAND AND WATER CONSERVATION FUND</a:t>
            </a:r>
          </a:p>
          <a:p>
            <a:pPr algn="ctr"/>
            <a:r>
              <a:rPr lang="en-US" sz="8000" dirty="0"/>
              <a:t>Administered by the </a:t>
            </a:r>
          </a:p>
          <a:p>
            <a:pPr algn="ctr"/>
            <a:r>
              <a:rPr lang="en-US" sz="8000" dirty="0"/>
              <a:t>National Park Service</a:t>
            </a:r>
          </a:p>
          <a:p>
            <a:pPr algn="ctr"/>
            <a:r>
              <a:rPr lang="en-US" sz="8000" dirty="0"/>
              <a:t> U. S. Department of the Interior</a:t>
            </a:r>
          </a:p>
          <a:p>
            <a:pPr algn="ctr"/>
            <a:r>
              <a:rPr lang="en-US" sz="8000" dirty="0"/>
              <a:t>Funding:</a:t>
            </a:r>
          </a:p>
        </p:txBody>
      </p:sp>
      <p:sp>
        <p:nvSpPr>
          <p:cNvPr id="2" name="Title 1" descr="Reads: Aided by the Federal LAND AND WATER CONSERVATION FUND Administered by the National Park Service U.S. Department of the Interior Funding:">
            <a:extLst>
              <a:ext uri="{FF2B5EF4-FFF2-40B4-BE49-F238E27FC236}">
                <a16:creationId xmlns:a16="http://schemas.microsoft.com/office/drawing/2014/main" id="{ADD72F91-4E00-07FE-97F0-C6B4885FB3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B8F24E3C-D16B-3047-5423-AC47D2496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466" y="5299218"/>
            <a:ext cx="5664147" cy="5522617"/>
          </a:xfrm>
          <a:prstGeom prst="rect">
            <a:avLst/>
          </a:prstGeom>
        </p:spPr>
      </p:pic>
      <p:pic>
        <p:nvPicPr>
          <p:cNvPr id="8" name="Picture 7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830AFBBE-4947-4AF5-C9A3-F602720FA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2319" y="5299217"/>
            <a:ext cx="5664147" cy="5522617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5A124-1E95-A720-A796-EAA93298D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9250"/>
              </p:ext>
            </p:extLst>
          </p:nvPr>
        </p:nvGraphicFramePr>
        <p:xfrm>
          <a:off x="5529374" y="11001450"/>
          <a:ext cx="21999787" cy="667692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501377">
                  <a:extLst>
                    <a:ext uri="{9D8B030D-6E8A-4147-A177-3AD203B41FA5}">
                      <a16:colId xmlns:a16="http://schemas.microsoft.com/office/drawing/2014/main" val="3940512724"/>
                    </a:ext>
                  </a:extLst>
                </a:gridCol>
                <a:gridCol w="7714213">
                  <a:extLst>
                    <a:ext uri="{9D8B030D-6E8A-4147-A177-3AD203B41FA5}">
                      <a16:colId xmlns:a16="http://schemas.microsoft.com/office/drawing/2014/main" val="704083242"/>
                    </a:ext>
                  </a:extLst>
                </a:gridCol>
                <a:gridCol w="5784197">
                  <a:extLst>
                    <a:ext uri="{9D8B030D-6E8A-4147-A177-3AD203B41FA5}">
                      <a16:colId xmlns:a16="http://schemas.microsoft.com/office/drawing/2014/main" val="2163400072"/>
                    </a:ext>
                  </a:extLst>
                </a:gridCol>
              </a:tblGrid>
              <a:tr h="1335385">
                <a:tc>
                  <a:txBody>
                    <a:bodyPr/>
                    <a:lstStyle/>
                    <a:p>
                      <a:r>
                        <a:rPr lang="en-US" sz="7000" dirty="0"/>
                        <a:t>Funding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0" dirty="0"/>
                        <a:t>Percentage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0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1369"/>
                  </a:ext>
                </a:extLst>
              </a:tr>
              <a:tr h="1335385">
                <a:tc>
                  <a:txBody>
                    <a:bodyPr/>
                    <a:lstStyle/>
                    <a:p>
                      <a:r>
                        <a:rPr lang="en-US" sz="7000" dirty="0"/>
                        <a:t>LWCF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0" dirty="0">
                          <a:highlight>
                            <a:srgbClr val="FFFF00"/>
                          </a:highlight>
                        </a:rPr>
                        <a:t>[INFO]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ptos"/>
                        </a:rPr>
                        <a:t>[INFO]</a:t>
                      </a:r>
                      <a:endParaRPr lang="en-US" sz="7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28236"/>
                  </a:ext>
                </a:extLst>
              </a:tr>
              <a:tr h="1335385">
                <a:tc>
                  <a:txBody>
                    <a:bodyPr/>
                    <a:lstStyle/>
                    <a:p>
                      <a:r>
                        <a:rPr lang="en-US" sz="7000" dirty="0">
                          <a:highlight>
                            <a:srgbClr val="FFFF00"/>
                          </a:highlight>
                        </a:rPr>
                        <a:t>[INFO]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ptos"/>
                        </a:rPr>
                        <a:t>[INFO]</a:t>
                      </a:r>
                      <a:endParaRPr lang="en-US" sz="7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ptos"/>
                        </a:rPr>
                        <a:t>[INFO]</a:t>
                      </a:r>
                      <a:endParaRPr lang="en-US" sz="7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40903"/>
                  </a:ext>
                </a:extLst>
              </a:tr>
              <a:tr h="1335385">
                <a:tc>
                  <a:txBody>
                    <a:bodyPr/>
                    <a:lstStyle/>
                    <a:p>
                      <a:r>
                        <a:rPr lang="en-US" sz="7000" dirty="0">
                          <a:highlight>
                            <a:srgbClr val="FFFF00"/>
                          </a:highlight>
                        </a:rPr>
                        <a:t>[INFO]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ptos"/>
                        </a:rPr>
                        <a:t>[INFO]</a:t>
                      </a:r>
                      <a:endParaRPr lang="en-US" sz="7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ptos"/>
                        </a:rPr>
                        <a:t>[INFO]</a:t>
                      </a:r>
                      <a:endParaRPr lang="en-US" sz="7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555574"/>
                  </a:ext>
                </a:extLst>
              </a:tr>
              <a:tr h="13353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1" dirty="0"/>
                        <a:t>Total Project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7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[INFO]</a:t>
                      </a:r>
                      <a:endParaRPr 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75137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86FCD18-2D69-5571-BD2B-55784A584812}"/>
              </a:ext>
            </a:extLst>
          </p:cNvPr>
          <p:cNvSpPr txBox="1"/>
          <p:nvPr/>
        </p:nvSpPr>
        <p:spPr>
          <a:xfrm>
            <a:off x="4045325" y="18049252"/>
            <a:ext cx="24833479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8000" dirty="0"/>
              <a:t>Source of funding includes monies derived from Outer Continental Shelf Federal Receipts</a:t>
            </a:r>
          </a:p>
        </p:txBody>
      </p:sp>
    </p:spTree>
    <p:extLst>
      <p:ext uri="{BB962C8B-B14F-4D97-AF65-F5344CB8AC3E}">
        <p14:creationId xmlns:p14="http://schemas.microsoft.com/office/powerpoint/2010/main" val="267601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004A11FA604468631E273664DC838" ma:contentTypeVersion="11" ma:contentTypeDescription="Create a new document." ma:contentTypeScope="" ma:versionID="83810b64b9412012a1a1a551f317ccc3">
  <xsd:schema xmlns:xsd="http://www.w3.org/2001/XMLSchema" xmlns:xs="http://www.w3.org/2001/XMLSchema" xmlns:p="http://schemas.microsoft.com/office/2006/metadata/properties" xmlns:ns2="4aaa0d8e-ee87-4465-aa9d-ceba98bcdd76" xmlns:ns3="b8a0c731-b2d7-45da-8545-b393cdf885bf" targetNamespace="http://schemas.microsoft.com/office/2006/metadata/properties" ma:root="true" ma:fieldsID="5edc465dfb6663db75cecfa07af558b8" ns2:_="" ns3:_="">
    <xsd:import namespace="4aaa0d8e-ee87-4465-aa9d-ceba98bcdd76"/>
    <xsd:import namespace="b8a0c731-b2d7-45da-8545-b393cdf88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NotestoGrante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a0d8e-ee87-4465-aa9d-ceba98bcd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NotestoGrantees" ma:index="18" nillable="true" ma:displayName="Notes to Grantees" ma:format="Dropdown" ma:internalName="NotestoGrante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0c731-b2d7-45da-8545-b393cdf88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toGrantees xmlns="4aaa0d8e-ee87-4465-aa9d-ceba98bcdd76" xsi:nil="true"/>
  </documentManagement>
</p:properties>
</file>

<file path=customXml/itemProps1.xml><?xml version="1.0" encoding="utf-8"?>
<ds:datastoreItem xmlns:ds="http://schemas.openxmlformats.org/officeDocument/2006/customXml" ds:itemID="{5AAA1B51-B915-453A-8CA1-A5E48D0E82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5D5F9C-A468-4AE5-9E27-776B9E69A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a0d8e-ee87-4465-aa9d-ceba98bcdd76"/>
    <ds:schemaRef ds:uri="b8a0c731-b2d7-45da-8545-b393cdf88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28844F-7897-479D-A8A9-30520706EF22}">
  <ds:schemaRefs>
    <ds:schemaRef ds:uri="http://schemas.microsoft.com/office/2006/metadata/properties"/>
    <ds:schemaRef ds:uri="http://schemas.microsoft.com/office/infopath/2007/PartnerControls"/>
    <ds:schemaRef ds:uri="4aaa0d8e-ee87-4465-aa9d-ceba98bcdd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82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Nelson, Corinne@Parks</cp:lastModifiedBy>
  <cp:revision>117</cp:revision>
  <dcterms:created xsi:type="dcterms:W3CDTF">2024-08-27T22:15:02Z</dcterms:created>
  <dcterms:modified xsi:type="dcterms:W3CDTF">2024-10-10T18:22:00Z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0x01010007F004A11FA604468631E273664DC838</vt:lpwstr>
  </property>
</Properties>
</file>